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68" r:id="rId3"/>
    <p:sldId id="266" r:id="rId4"/>
    <p:sldId id="267" r:id="rId5"/>
    <p:sldId id="269" r:id="rId6"/>
    <p:sldId id="258" r:id="rId7"/>
    <p:sldId id="259" r:id="rId8"/>
    <p:sldId id="260" r:id="rId9"/>
    <p:sldId id="261" r:id="rId10"/>
    <p:sldId id="262" r:id="rId11"/>
    <p:sldId id="263" r:id="rId12"/>
    <p:sldId id="264" r:id="rId13"/>
    <p:sldId id="265" r:id="rId14"/>
    <p:sldId id="270" r:id="rId1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6270" autoAdjust="0"/>
  </p:normalViewPr>
  <p:slideViewPr>
    <p:cSldViewPr>
      <p:cViewPr varScale="1">
        <p:scale>
          <a:sx n="73" d="100"/>
          <a:sy n="73" d="100"/>
        </p:scale>
        <p:origin x="-1080" y="-102"/>
      </p:cViewPr>
      <p:guideLst>
        <p:guide orient="horz" pos="2160"/>
        <p:guide pos="2880"/>
      </p:guideLst>
    </p:cSldViewPr>
  </p:slideViewPr>
  <p:notesTextViewPr>
    <p:cViewPr>
      <p:scale>
        <a:sx n="1" d="1"/>
        <a:sy n="1" d="1"/>
      </p:scale>
      <p:origin x="0" y="0"/>
    </p:cViewPr>
  </p:notesTextViewPr>
  <p:notesViewPr>
    <p:cSldViewPr>
      <p:cViewPr varScale="1">
        <p:scale>
          <a:sx n="70" d="100"/>
          <a:sy n="70" d="100"/>
        </p:scale>
        <p:origin x="-3294"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4242D8C-472D-42B3-BBCD-19A629BE55BE}" type="datetimeFigureOut">
              <a:rPr lang="ru-RU"/>
              <a:pPr>
                <a:defRPr/>
              </a:pPr>
              <a:t>02.12.2014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1FEB46A-8416-44A2-8A1B-FDF0197865FE}"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Образ слайда 1"/>
          <p:cNvSpPr>
            <a:spLocks noGrp="1" noRot="1" noChangeAspect="1"/>
          </p:cNvSpPr>
          <p:nvPr>
            <p:ph type="sldImg"/>
          </p:nvPr>
        </p:nvSpPr>
        <p:spPr bwMode="auto">
          <a:noFill/>
          <a:ln>
            <a:solidFill>
              <a:srgbClr val="000000"/>
            </a:solidFill>
            <a:miter lim="800000"/>
            <a:headEnd/>
            <a:tailEnd/>
          </a:ln>
        </p:spPr>
      </p:sp>
      <p:sp>
        <p:nvSpPr>
          <p:cNvPr id="17410"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4" name="Номер слайда 3"/>
          <p:cNvSpPr>
            <a:spLocks noGrp="1"/>
          </p:cNvSpPr>
          <p:nvPr>
            <p:ph type="sldNum" sz="quarter" idx="5"/>
          </p:nvPr>
        </p:nvSpPr>
        <p:spPr/>
        <p:txBody>
          <a:bodyPr/>
          <a:lstStyle/>
          <a:p>
            <a:pPr>
              <a:defRPr/>
            </a:pPr>
            <a:fld id="{FA7F619F-52C7-45BF-9E3D-4E760ADD67AE}" type="slidenum">
              <a:rPr lang="ru-RU" smtClean="0"/>
              <a:pPr>
                <a:defRPr/>
              </a:pPr>
              <a:t>3</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Образ слайда 1"/>
          <p:cNvSpPr>
            <a:spLocks noGrp="1" noRot="1" noChangeAspect="1"/>
          </p:cNvSpPr>
          <p:nvPr>
            <p:ph type="sldImg"/>
          </p:nvPr>
        </p:nvSpPr>
        <p:spPr bwMode="auto">
          <a:noFill/>
          <a:ln>
            <a:solidFill>
              <a:srgbClr val="000000"/>
            </a:solidFill>
            <a:miter lim="800000"/>
            <a:headEnd/>
            <a:tailEnd/>
          </a:ln>
        </p:spPr>
      </p:sp>
      <p:sp>
        <p:nvSpPr>
          <p:cNvPr id="19458"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4" name="Номер слайда 3"/>
          <p:cNvSpPr>
            <a:spLocks noGrp="1"/>
          </p:cNvSpPr>
          <p:nvPr>
            <p:ph type="sldNum" sz="quarter" idx="5"/>
          </p:nvPr>
        </p:nvSpPr>
        <p:spPr/>
        <p:txBody>
          <a:bodyPr/>
          <a:lstStyle/>
          <a:p>
            <a:pPr>
              <a:defRPr/>
            </a:pPr>
            <a:fld id="{5AF8EBD2-4E95-415D-8E1A-523875AE661D}" type="slidenum">
              <a:rPr lang="ru-RU" smtClean="0"/>
              <a:pPr>
                <a:defRPr/>
              </a:pPr>
              <a:t>4</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Образ слайда 1"/>
          <p:cNvSpPr>
            <a:spLocks noGrp="1" noRot="1" noChangeAspect="1"/>
          </p:cNvSpPr>
          <p:nvPr>
            <p:ph type="sldImg"/>
          </p:nvPr>
        </p:nvSpPr>
        <p:spPr bwMode="auto">
          <a:noFill/>
          <a:ln>
            <a:solidFill>
              <a:srgbClr val="000000"/>
            </a:solidFill>
            <a:miter lim="800000"/>
            <a:headEnd/>
            <a:tailEnd/>
          </a:ln>
        </p:spPr>
      </p:sp>
      <p:sp>
        <p:nvSpPr>
          <p:cNvPr id="30722"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4" name="Номер слайда 3"/>
          <p:cNvSpPr>
            <a:spLocks noGrp="1"/>
          </p:cNvSpPr>
          <p:nvPr>
            <p:ph type="sldNum" sz="quarter" idx="5"/>
          </p:nvPr>
        </p:nvSpPr>
        <p:spPr/>
        <p:txBody>
          <a:bodyPr/>
          <a:lstStyle/>
          <a:p>
            <a:pPr>
              <a:defRPr/>
            </a:pPr>
            <a:fld id="{5B026ADE-2F0A-4E12-B568-3F9A6331AD8B}" type="slidenum">
              <a:rPr lang="ru-RU" smtClean="0"/>
              <a:pPr>
                <a:defRPr/>
              </a:pPr>
              <a:t>14</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12"/>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ru-RU" smtClean="0"/>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9E8DD26B-E042-4A2B-9A49-1A0709EDED53}" type="datetimeFigureOut">
              <a:rPr lang="ru-RU"/>
              <a:pPr>
                <a:defRPr/>
              </a:pPr>
              <a:t>02.12.2014</a:t>
            </a:fld>
            <a:endParaRPr lang="ru-RU"/>
          </a:p>
        </p:txBody>
      </p:sp>
      <p:sp>
        <p:nvSpPr>
          <p:cNvPr id="9" name="Footer Placeholder 4"/>
          <p:cNvSpPr>
            <a:spLocks noGrp="1"/>
          </p:cNvSpPr>
          <p:nvPr>
            <p:ph type="ftr" sz="quarter" idx="11"/>
          </p:nvPr>
        </p:nvSpPr>
        <p:spPr/>
        <p:txBody>
          <a:bodyPr/>
          <a:lstStyle>
            <a:lvl1pPr>
              <a:defRPr/>
            </a:lvl1pPr>
          </a:lstStyle>
          <a:p>
            <a:pPr>
              <a:defRPr/>
            </a:pPr>
            <a:endParaRPr lang="ru-RU"/>
          </a:p>
        </p:txBody>
      </p:sp>
      <p:sp>
        <p:nvSpPr>
          <p:cNvPr id="10" name="Slide Number Placeholder 5"/>
          <p:cNvSpPr>
            <a:spLocks noGrp="1"/>
          </p:cNvSpPr>
          <p:nvPr>
            <p:ph type="sldNum" sz="quarter" idx="12"/>
          </p:nvPr>
        </p:nvSpPr>
        <p:spPr/>
        <p:txBody>
          <a:bodyPr/>
          <a:lstStyle>
            <a:lvl1pPr>
              <a:defRPr/>
            </a:lvl1pPr>
          </a:lstStyle>
          <a:p>
            <a:pPr>
              <a:defRPr/>
            </a:pPr>
            <a:fld id="{8CCB93A4-BF1A-4A28-91C4-9D9A4039359C}"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27CAD67E-AD4E-429B-8DA2-38A8DFB93DA9}" type="datetimeFigureOut">
              <a:rPr lang="ru-RU"/>
              <a:pPr>
                <a:defRPr/>
              </a:pPr>
              <a:t>02.12.2014</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C957361A-62C8-44B2-8F40-5B689558F3CC}"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DE50F196-ABF6-4D14-9BCD-A7D1FCE40DDD}" type="datetimeFigureOut">
              <a:rPr lang="ru-RU"/>
              <a:pPr>
                <a:defRPr/>
              </a:pPr>
              <a:t>02.12.2014</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F84727C5-0121-405E-AE83-E7C3C170DAE8}"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2F1661D6-2EBD-473A-97D5-399EDA4C5473}" type="datetimeFigureOut">
              <a:rPr lang="ru-RU"/>
              <a:pPr>
                <a:defRPr/>
              </a:pPr>
              <a:t>02.12.2014</a:t>
            </a:fld>
            <a:endParaRPr lang="ru-RU"/>
          </a:p>
        </p:txBody>
      </p:sp>
      <p:sp>
        <p:nvSpPr>
          <p:cNvPr id="5" name="Footer Placeholder 4"/>
          <p:cNvSpPr>
            <a:spLocks noGrp="1"/>
          </p:cNvSpPr>
          <p:nvPr>
            <p:ph type="ftr" sz="quarter" idx="15"/>
          </p:nvPr>
        </p:nvSpPr>
        <p:spPr/>
        <p:txBody>
          <a:bodyPr/>
          <a:lstStyle>
            <a:lvl1pPr>
              <a:defRPr/>
            </a:lvl1pPr>
          </a:lstStyle>
          <a:p>
            <a:pPr>
              <a:defRPr/>
            </a:pPr>
            <a:endParaRPr lang="ru-RU"/>
          </a:p>
        </p:txBody>
      </p:sp>
      <p:sp>
        <p:nvSpPr>
          <p:cNvPr id="6" name="Slide Number Placeholder 5"/>
          <p:cNvSpPr>
            <a:spLocks noGrp="1"/>
          </p:cNvSpPr>
          <p:nvPr>
            <p:ph type="sldNum" sz="quarter" idx="16"/>
          </p:nvPr>
        </p:nvSpPr>
        <p:spPr/>
        <p:txBody>
          <a:bodyPr/>
          <a:lstStyle>
            <a:lvl1pPr>
              <a:defRPr/>
            </a:lvl1pPr>
          </a:lstStyle>
          <a:p>
            <a:pPr>
              <a:defRPr/>
            </a:pPr>
            <a:fld id="{E1E485A7-CC90-45F3-81AE-66AB292604EF}"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8"/>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8" name="Date Placeholder 3"/>
          <p:cNvSpPr>
            <a:spLocks noGrp="1"/>
          </p:cNvSpPr>
          <p:nvPr>
            <p:ph type="dt" sz="half" idx="10"/>
          </p:nvPr>
        </p:nvSpPr>
        <p:spPr/>
        <p:txBody>
          <a:bodyPr/>
          <a:lstStyle>
            <a:lvl1pPr>
              <a:defRPr/>
            </a:lvl1pPr>
          </a:lstStyle>
          <a:p>
            <a:pPr>
              <a:defRPr/>
            </a:pPr>
            <a:fld id="{D97DA33D-500F-4788-9E38-7594EA346230}" type="datetimeFigureOut">
              <a:rPr lang="ru-RU"/>
              <a:pPr>
                <a:defRPr/>
              </a:pPr>
              <a:t>02.12.2014</a:t>
            </a:fld>
            <a:endParaRPr lang="ru-RU"/>
          </a:p>
        </p:txBody>
      </p:sp>
      <p:sp>
        <p:nvSpPr>
          <p:cNvPr id="9" name="Footer Placeholder 4"/>
          <p:cNvSpPr>
            <a:spLocks noGrp="1"/>
          </p:cNvSpPr>
          <p:nvPr>
            <p:ph type="ftr" sz="quarter" idx="11"/>
          </p:nvPr>
        </p:nvSpPr>
        <p:spPr/>
        <p:txBody>
          <a:bodyPr/>
          <a:lstStyle>
            <a:lvl1pPr>
              <a:defRPr/>
            </a:lvl1pPr>
          </a:lstStyle>
          <a:p>
            <a:pPr>
              <a:defRPr/>
            </a:pPr>
            <a:endParaRPr lang="ru-RU"/>
          </a:p>
        </p:txBody>
      </p:sp>
      <p:sp>
        <p:nvSpPr>
          <p:cNvPr id="10" name="Slide Number Placeholder 5"/>
          <p:cNvSpPr>
            <a:spLocks noGrp="1"/>
          </p:cNvSpPr>
          <p:nvPr>
            <p:ph type="sldNum" sz="quarter" idx="12"/>
          </p:nvPr>
        </p:nvSpPr>
        <p:spPr/>
        <p:txBody>
          <a:bodyPr/>
          <a:lstStyle>
            <a:lvl1pPr>
              <a:defRPr/>
            </a:lvl1pPr>
          </a:lstStyle>
          <a:p>
            <a:pPr>
              <a:defRPr/>
            </a:pPr>
            <a:fld id="{B2B16A07-6C2C-455D-A9F3-301FA5FA8D7A}"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E0D07DFE-87C0-4EFA-B0F7-69621569A4EA}" type="datetimeFigureOut">
              <a:rPr lang="ru-RU"/>
              <a:pPr>
                <a:defRPr/>
              </a:pPr>
              <a:t>02.12.2014</a:t>
            </a:fld>
            <a:endParaRPr lang="ru-RU"/>
          </a:p>
        </p:txBody>
      </p:sp>
      <p:sp>
        <p:nvSpPr>
          <p:cNvPr id="6" name="Footer Placeholder 4"/>
          <p:cNvSpPr>
            <a:spLocks noGrp="1"/>
          </p:cNvSpPr>
          <p:nvPr>
            <p:ph type="ftr" sz="quarter" idx="16"/>
          </p:nvPr>
        </p:nvSpPr>
        <p:spPr/>
        <p:txBody>
          <a:bodyPr/>
          <a:lstStyle>
            <a:lvl1pPr>
              <a:defRPr/>
            </a:lvl1pPr>
          </a:lstStyle>
          <a:p>
            <a:pPr>
              <a:defRPr/>
            </a:pPr>
            <a:endParaRPr lang="ru-RU"/>
          </a:p>
        </p:txBody>
      </p:sp>
      <p:sp>
        <p:nvSpPr>
          <p:cNvPr id="7" name="Slide Number Placeholder 5"/>
          <p:cNvSpPr>
            <a:spLocks noGrp="1"/>
          </p:cNvSpPr>
          <p:nvPr>
            <p:ph type="sldNum" sz="quarter" idx="17"/>
          </p:nvPr>
        </p:nvSpPr>
        <p:spPr/>
        <p:txBody>
          <a:bodyPr/>
          <a:lstStyle>
            <a:lvl1pPr>
              <a:defRPr/>
            </a:lvl1pPr>
          </a:lstStyle>
          <a:p>
            <a:pPr>
              <a:defRPr/>
            </a:pPr>
            <a:fld id="{A7D99FB0-667B-4E32-BFB1-ABEA89043566}"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 name="Title 9"/>
          <p:cNvSpPr>
            <a:spLocks noGrp="1"/>
          </p:cNvSpPr>
          <p:nvPr>
            <p:ph type="title"/>
          </p:nvPr>
        </p:nvSpPr>
        <p:spPr/>
        <p:txBody>
          <a:bodyPr/>
          <a:lstStyle/>
          <a:p>
            <a:r>
              <a:rPr lang="ru-RU" smtClean="0"/>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ECAF0525-D548-4032-B63A-FDCBCE6D8D13}" type="datetimeFigureOut">
              <a:rPr lang="ru-RU"/>
              <a:pPr>
                <a:defRPr/>
              </a:pPr>
              <a:t>02.12.2014</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947F85FE-3FC6-45B4-A4FF-C5387BB7B35C}"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3DFEB5A4-2F47-4534-85E7-922CB6FB043D}" type="datetimeFigureOut">
              <a:rPr lang="ru-RU"/>
              <a:pPr>
                <a:defRPr/>
              </a:pPr>
              <a:t>02.12.2014</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5AFB68AF-F26D-4350-BD37-2E5212578101}"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0C2EF37-1243-47AE-BFF5-BEE9F9AEB933}" type="datetimeFigureOut">
              <a:rPr lang="ru-RU"/>
              <a:pPr>
                <a:defRPr/>
              </a:pPr>
              <a:t>02.12.2014</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1CE91488-283B-4E72-ADD0-26211FDF8346}"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6B682272-DA05-4EF3-9AE5-482F995EB758}" type="datetimeFigureOut">
              <a:rPr lang="ru-RU"/>
              <a:pPr>
                <a:defRPr/>
              </a:pPr>
              <a:t>02.12.2014</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A76977D8-B565-49F9-8957-2D062A63CBC7}"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9"/>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ru-RU" smtClean="0"/>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F8723A72-1DB6-499E-BE29-036E6F052D2D}" type="datetimeFigureOut">
              <a:rPr lang="ru-RU"/>
              <a:pPr>
                <a:defRPr/>
              </a:pPr>
              <a:t>02.12.2014</a:t>
            </a:fld>
            <a:endParaRPr lang="ru-RU"/>
          </a:p>
        </p:txBody>
      </p:sp>
      <p:sp>
        <p:nvSpPr>
          <p:cNvPr id="10" name="Footer Placeholder 5"/>
          <p:cNvSpPr>
            <a:spLocks noGrp="1"/>
          </p:cNvSpPr>
          <p:nvPr>
            <p:ph type="ftr" sz="quarter" idx="11"/>
          </p:nvPr>
        </p:nvSpPr>
        <p:spPr/>
        <p:txBody>
          <a:bodyPr/>
          <a:lstStyle>
            <a:lvl1pPr>
              <a:defRPr/>
            </a:lvl1pPr>
          </a:lstStyle>
          <a:p>
            <a:pPr>
              <a:defRPr/>
            </a:pPr>
            <a:endParaRPr lang="ru-RU"/>
          </a:p>
        </p:txBody>
      </p:sp>
      <p:sp>
        <p:nvSpPr>
          <p:cNvPr id="11" name="Slide Number Placeholder 6"/>
          <p:cNvSpPr>
            <a:spLocks noGrp="1"/>
          </p:cNvSpPr>
          <p:nvPr>
            <p:ph type="sldNum" sz="quarter" idx="12"/>
          </p:nvPr>
        </p:nvSpPr>
        <p:spPr/>
        <p:txBody>
          <a:bodyPr/>
          <a:lstStyle>
            <a:lvl1pPr>
              <a:defRPr/>
            </a:lvl1pPr>
          </a:lstStyle>
          <a:p>
            <a:pPr>
              <a:defRPr/>
            </a:pPr>
            <a:fld id="{3A69DBE4-3886-4FBA-B33F-C49A9578168D}"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1037" name="Text Placeholder 2"/>
          <p:cNvSpPr>
            <a:spLocks noGrp="1"/>
          </p:cNvSpPr>
          <p:nvPr>
            <p:ph type="body" idx="1"/>
          </p:nvPr>
        </p:nvSpPr>
        <p:spPr bwMode="auto">
          <a:xfrm>
            <a:off x="1143000" y="731838"/>
            <a:ext cx="6400800" cy="34750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fontAlgn="auto">
              <a:spcBef>
                <a:spcPts val="0"/>
              </a:spcBef>
              <a:spcAft>
                <a:spcPts val="0"/>
              </a:spcAft>
              <a:defRPr sz="1100" b="1">
                <a:solidFill>
                  <a:schemeClr val="tx1">
                    <a:lumMod val="50000"/>
                    <a:lumOff val="50000"/>
                  </a:schemeClr>
                </a:solidFill>
                <a:latin typeface="+mn-lt"/>
              </a:defRPr>
            </a:lvl1pPr>
          </a:lstStyle>
          <a:p>
            <a:pPr>
              <a:defRPr/>
            </a:pPr>
            <a:fld id="{E2CAC358-0FD2-4121-9AEC-A1915186DABD}" type="datetimeFigureOut">
              <a:rPr lang="ru-RU"/>
              <a:pPr>
                <a:defRPr/>
              </a:pPr>
              <a:t>02.12.2014</a:t>
            </a:fld>
            <a:endParaRPr lang="ru-RU"/>
          </a:p>
        </p:txBody>
      </p:sp>
      <p:sp>
        <p:nvSpPr>
          <p:cNvPr id="5"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defRPr>
            </a:lvl1pPr>
          </a:lstStyle>
          <a:p>
            <a:pPr>
              <a:defRPr/>
            </a:pPr>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fontAlgn="auto">
              <a:spcBef>
                <a:spcPts val="0"/>
              </a:spcBef>
              <a:spcAft>
                <a:spcPts val="0"/>
              </a:spcAft>
              <a:defRPr sz="1200" b="1">
                <a:solidFill>
                  <a:schemeClr val="tx1">
                    <a:lumMod val="50000"/>
                    <a:lumOff val="50000"/>
                  </a:schemeClr>
                </a:solidFill>
                <a:latin typeface="+mn-lt"/>
              </a:defRPr>
            </a:lvl1pPr>
          </a:lstStyle>
          <a:p>
            <a:pPr>
              <a:defRPr/>
            </a:pPr>
            <a:fld id="{5322C9E8-CDF4-4CD1-B403-AB60E8175651}"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66" r:id="rId8"/>
    <p:sldLayoutId id="2147483674" r:id="rId9"/>
    <p:sldLayoutId id="2147483665" r:id="rId10"/>
    <p:sldLayoutId id="2147483664" r:id="rId11"/>
  </p:sldLayoutIdLst>
  <p:timing>
    <p:tnLst>
      <p:par>
        <p:cTn id="1" dur="indefinite" restart="never" nodeType="tmRoot"/>
      </p:par>
    </p:tnLst>
  </p:timing>
  <p:txStyles>
    <p:titleStyle>
      <a:lvl1pPr marL="319088" indent="-319088" algn="r" rtl="0" eaLnBrk="0" fontAlgn="base" hangingPunct="0">
        <a:spcBef>
          <a:spcPct val="0"/>
        </a:spcBef>
        <a:spcAft>
          <a:spcPct val="0"/>
        </a:spcAft>
        <a:buClr>
          <a:srgbClr val="C3260C"/>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itchFamily="18" charset="0"/>
        <a:buChar char="*"/>
        <a:defRPr sz="2400"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Подзаголовок 2"/>
          <p:cNvSpPr>
            <a:spLocks noGrp="1"/>
          </p:cNvSpPr>
          <p:nvPr>
            <p:ph type="subTitle" idx="1"/>
          </p:nvPr>
        </p:nvSpPr>
        <p:spPr>
          <a:xfrm>
            <a:off x="1476375" y="5084763"/>
            <a:ext cx="5637213" cy="881062"/>
          </a:xfrm>
        </p:spPr>
        <p:txBody>
          <a:bodyPr/>
          <a:lstStyle/>
          <a:p>
            <a:pPr eaLnBrk="1" hangingPunct="1">
              <a:lnSpc>
                <a:spcPct val="80000"/>
              </a:lnSpc>
            </a:pPr>
            <a:r>
              <a:rPr lang="ru-RU" sz="1400" smtClean="0"/>
              <a:t>Моисеева Ирина Викторовна</a:t>
            </a:r>
            <a:r>
              <a:rPr lang="ru-RU" sz="1400" smtClean="0">
                <a:latin typeface="Arial" charset="0"/>
              </a:rPr>
              <a:t>,</a:t>
            </a:r>
          </a:p>
          <a:p>
            <a:pPr eaLnBrk="1" hangingPunct="1">
              <a:lnSpc>
                <a:spcPct val="80000"/>
              </a:lnSpc>
            </a:pPr>
            <a:r>
              <a:rPr lang="ru-RU" sz="1400" smtClean="0"/>
              <a:t>методист лаборатории воспитания и социализации</a:t>
            </a:r>
            <a:endParaRPr lang="ru-RU" sz="1400" smtClean="0">
              <a:latin typeface="Arial" charset="0"/>
            </a:endParaRPr>
          </a:p>
          <a:p>
            <a:pPr eaLnBrk="1" hangingPunct="1">
              <a:lnSpc>
                <a:spcPct val="80000"/>
              </a:lnSpc>
            </a:pPr>
            <a:r>
              <a:rPr lang="ru-RU" sz="1400" smtClean="0">
                <a:latin typeface="Arial" charset="0"/>
              </a:rPr>
              <a:t>АОУ ВО ДПО «Вологодский институт развития образования»</a:t>
            </a:r>
          </a:p>
          <a:p>
            <a:pPr eaLnBrk="1" hangingPunct="1">
              <a:lnSpc>
                <a:spcPct val="80000"/>
              </a:lnSpc>
            </a:pPr>
            <a:endParaRPr lang="ru-RU" sz="1400" smtClean="0"/>
          </a:p>
        </p:txBody>
      </p:sp>
      <p:sp>
        <p:nvSpPr>
          <p:cNvPr id="2" name="Заголовок 1"/>
          <p:cNvSpPr>
            <a:spLocks noGrp="1"/>
          </p:cNvSpPr>
          <p:nvPr>
            <p:ph type="ctrTitle"/>
          </p:nvPr>
        </p:nvSpPr>
        <p:spPr>
          <a:xfrm>
            <a:off x="683569" y="1484784"/>
            <a:ext cx="7309364" cy="3456384"/>
          </a:xfrm>
        </p:spPr>
        <p:txBody>
          <a:bodyPr/>
          <a:lstStyle/>
          <a:p>
            <a:pPr marL="182880" indent="0" eaLnBrk="1" fontAlgn="auto" hangingPunct="1">
              <a:spcAft>
                <a:spcPts val="0"/>
              </a:spcAft>
              <a:buClr>
                <a:schemeClr val="accent6">
                  <a:lumMod val="75000"/>
                </a:schemeClr>
              </a:buClr>
              <a:buFont typeface="Georgia" pitchFamily="18" charset="0"/>
              <a:buNone/>
              <a:defRPr/>
            </a:pPr>
            <a:r>
              <a:rPr lang="ru-RU" dirty="0" smtClean="0"/>
              <a:t>ПРОФИЛАКТИКА ПАРАЗИТОЗОВ</a:t>
            </a:r>
            <a:endParaRPr lang="ru-RU" dirty="0"/>
          </a:p>
        </p:txBody>
      </p:sp>
    </p:spTree>
  </p:cSld>
  <p:clrMapOvr>
    <a:masterClrMapping/>
  </p:clrMapOvr>
  <p:transition spd="slow">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ПЯТОЕ ПРАВИЛО</a:t>
            </a:r>
            <a:endParaRPr lang="ru-RU" dirty="0"/>
          </a:p>
        </p:txBody>
      </p:sp>
      <p:sp>
        <p:nvSpPr>
          <p:cNvPr id="25602" name="Текст 6"/>
          <p:cNvSpPr>
            <a:spLocks noGrp="1"/>
          </p:cNvSpPr>
          <p:nvPr>
            <p:ph type="body" sz="half" idx="2"/>
          </p:nvPr>
        </p:nvSpPr>
        <p:spPr>
          <a:xfrm>
            <a:off x="107950" y="1628775"/>
            <a:ext cx="4176713" cy="4752975"/>
          </a:xfrm>
        </p:spPr>
        <p:txBody>
          <a:bodyPr anchor="ctr"/>
          <a:lstStyle/>
          <a:p>
            <a:pPr eaLnBrk="1" hangingPunct="1"/>
            <a:r>
              <a:rPr lang="ru-RU" sz="2400" b="1" smtClean="0">
                <a:latin typeface="Arial" charset="0"/>
                <a:cs typeface="Times New Roman" pitchFamily="18" charset="0"/>
              </a:rPr>
              <a:t>Пейте только кипяченую или профильтрованную воду. Как бы ни привлекательно выглядел бьющий из земли родничок, как бы ни манила вас его хрустальная прозрачность, помни, эта чистота обманчива. Из этого «чистого» родничка за полчаса до вас мог пить зараженный паразитами лесной зверь. </a:t>
            </a:r>
          </a:p>
        </p:txBody>
      </p:sp>
      <p:pic>
        <p:nvPicPr>
          <p:cNvPr id="25603" name="Объект 13"/>
          <p:cNvPicPr>
            <a:picLocks noGrp="1" noChangeAspect="1"/>
          </p:cNvPicPr>
          <p:nvPr>
            <p:ph idx="1"/>
          </p:nvPr>
        </p:nvPicPr>
        <p:blipFill>
          <a:blip r:embed="rId2"/>
          <a:srcRect/>
          <a:stretch>
            <a:fillRect/>
          </a:stretch>
        </p:blipFill>
        <p:spPr>
          <a:xfrm>
            <a:off x="4500563" y="2625725"/>
            <a:ext cx="4281487" cy="2674938"/>
          </a:xfrm>
        </p:spPr>
      </p:pic>
    </p:spTree>
  </p:cSld>
  <p:clrMapOvr>
    <a:masterClrMapping/>
  </p:clrMapOvr>
  <p:transition spd="slow">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ШЕСТОЕ ПРАВИЛО</a:t>
            </a:r>
            <a:endParaRPr lang="ru-RU" dirty="0"/>
          </a:p>
        </p:txBody>
      </p:sp>
      <p:sp>
        <p:nvSpPr>
          <p:cNvPr id="26626" name="Текст 6"/>
          <p:cNvSpPr>
            <a:spLocks noGrp="1"/>
          </p:cNvSpPr>
          <p:nvPr>
            <p:ph type="body" sz="half" idx="2"/>
          </p:nvPr>
        </p:nvSpPr>
        <p:spPr>
          <a:xfrm>
            <a:off x="250825" y="1557338"/>
            <a:ext cx="3744913" cy="4824412"/>
          </a:xfrm>
        </p:spPr>
        <p:txBody>
          <a:bodyPr anchor="ctr"/>
          <a:lstStyle/>
          <a:p>
            <a:pPr eaLnBrk="1" hangingPunct="1"/>
            <a:r>
              <a:rPr lang="ru-RU" sz="2400" b="1" smtClean="0">
                <a:latin typeface="Times New Roman" pitchFamily="18" charset="0"/>
                <a:cs typeface="Times New Roman" pitchFamily="18" charset="0"/>
              </a:rPr>
              <a:t>Все домашние животные </a:t>
            </a:r>
            <a:r>
              <a:rPr lang="ru-RU" sz="2400" b="1" smtClean="0">
                <a:solidFill>
                  <a:schemeClr val="tx1"/>
                </a:solidFill>
                <a:latin typeface="Times New Roman" pitchFamily="18" charset="0"/>
                <a:cs typeface="Times New Roman" pitchFamily="18" charset="0"/>
              </a:rPr>
              <a:t>могут быть </a:t>
            </a:r>
            <a:r>
              <a:rPr lang="ru-RU" sz="2400" b="1" smtClean="0">
                <a:latin typeface="Times New Roman" pitchFamily="18" charset="0"/>
                <a:cs typeface="Times New Roman" pitchFamily="18" charset="0"/>
              </a:rPr>
              <a:t>переносчиками паразитов. Все! </a:t>
            </a:r>
          </a:p>
          <a:p>
            <a:pPr eaLnBrk="1" hangingPunct="1"/>
            <a:r>
              <a:rPr lang="ru-RU" sz="2400" b="1" smtClean="0">
                <a:latin typeface="Times New Roman" pitchFamily="18" charset="0"/>
                <a:cs typeface="Times New Roman" pitchFamily="18" charset="0"/>
              </a:rPr>
              <a:t>И кошечки, и собачки, и даже хомячки. Поэтому не разрешайте собаке лизать лицо, прыгать на диван, в постель, заходить на кухню. Кроме того, не ешьте с ней из одной посуды. </a:t>
            </a:r>
          </a:p>
        </p:txBody>
      </p:sp>
      <p:pic>
        <p:nvPicPr>
          <p:cNvPr id="26627" name="Объект 5"/>
          <p:cNvPicPr>
            <a:picLocks noGrp="1" noChangeAspect="1"/>
          </p:cNvPicPr>
          <p:nvPr>
            <p:ph idx="1"/>
          </p:nvPr>
        </p:nvPicPr>
        <p:blipFill>
          <a:blip r:embed="rId2"/>
          <a:srcRect/>
          <a:stretch>
            <a:fillRect/>
          </a:stretch>
        </p:blipFill>
        <p:spPr>
          <a:xfrm>
            <a:off x="4457700" y="2420938"/>
            <a:ext cx="4273550" cy="3024187"/>
          </a:xfrm>
        </p:spPr>
      </p:pic>
    </p:spTree>
  </p:cSld>
  <p:clrMapOvr>
    <a:masterClrMapping/>
  </p:clrMapOvr>
  <p:transition spd="slow">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СЕДЬМОЕ ПРАВИЛО</a:t>
            </a:r>
            <a:endParaRPr lang="ru-RU" dirty="0"/>
          </a:p>
        </p:txBody>
      </p:sp>
      <p:sp>
        <p:nvSpPr>
          <p:cNvPr id="27650" name="Текст 6"/>
          <p:cNvSpPr>
            <a:spLocks noGrp="1"/>
          </p:cNvSpPr>
          <p:nvPr>
            <p:ph type="body" sz="half" idx="2"/>
          </p:nvPr>
        </p:nvSpPr>
        <p:spPr>
          <a:xfrm>
            <a:off x="250825" y="1557338"/>
            <a:ext cx="3744913" cy="4824412"/>
          </a:xfrm>
        </p:spPr>
        <p:txBody>
          <a:bodyPr/>
          <a:lstStyle/>
          <a:p>
            <a:pPr eaLnBrk="1" hangingPunct="1"/>
            <a:r>
              <a:rPr lang="ru-RU" sz="2000" b="1" smtClean="0">
                <a:latin typeface="Times New Roman" pitchFamily="18" charset="0"/>
                <a:cs typeface="Times New Roman" pitchFamily="18" charset="0"/>
              </a:rPr>
              <a:t>Когда вы едете в южные страны и предвкушаете отличный отдых, не расслабляйтесь. Жара и невысокий уровень жизни – лучший друг паразитов. Поэтому не стоит пробовать экзотический продукт прямо </a:t>
            </a:r>
            <a:r>
              <a:rPr lang="ru-RU" sz="2000" b="1" smtClean="0">
                <a:solidFill>
                  <a:schemeClr val="tx1"/>
                </a:solidFill>
                <a:latin typeface="Times New Roman" pitchFamily="18" charset="0"/>
                <a:cs typeface="Times New Roman" pitchFamily="18" charset="0"/>
              </a:rPr>
              <a:t>с прилавка. </a:t>
            </a:r>
          </a:p>
          <a:p>
            <a:pPr eaLnBrk="1" hangingPunct="1"/>
            <a:r>
              <a:rPr lang="ru-RU" sz="2000" b="1" smtClean="0">
                <a:latin typeface="Times New Roman" pitchFamily="18" charset="0"/>
                <a:cs typeface="Times New Roman" pitchFamily="18" charset="0"/>
              </a:rPr>
              <a:t>Пить воду из местных источников водоснабжения категорически запрещено. Даже если жарко, и даже если ты стоишь у истоков священной реки. </a:t>
            </a:r>
          </a:p>
          <a:p>
            <a:pPr eaLnBrk="1" hangingPunct="1"/>
            <a:endParaRPr lang="ru-RU" sz="1600" b="1" smtClean="0">
              <a:latin typeface="Times New Roman" pitchFamily="18" charset="0"/>
              <a:cs typeface="Times New Roman" pitchFamily="18" charset="0"/>
            </a:endParaRPr>
          </a:p>
        </p:txBody>
      </p:sp>
      <p:pic>
        <p:nvPicPr>
          <p:cNvPr id="27651" name="Объект 2"/>
          <p:cNvPicPr>
            <a:picLocks noGrp="1" noChangeAspect="1"/>
          </p:cNvPicPr>
          <p:nvPr>
            <p:ph idx="1"/>
          </p:nvPr>
        </p:nvPicPr>
        <p:blipFill>
          <a:blip r:embed="rId2"/>
          <a:srcRect/>
          <a:stretch>
            <a:fillRect/>
          </a:stretch>
        </p:blipFill>
        <p:spPr>
          <a:xfrm>
            <a:off x="4427538" y="1700213"/>
            <a:ext cx="3960812" cy="4681537"/>
          </a:xfrm>
        </p:spPr>
      </p:pic>
    </p:spTree>
  </p:cSld>
  <p:clrMapOvr>
    <a:masterClrMapping/>
  </p:clrMapOvr>
  <p:transition spd="slow">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ВОСЬМОЕ ПРАВИЛО</a:t>
            </a:r>
            <a:endParaRPr lang="ru-RU" dirty="0"/>
          </a:p>
        </p:txBody>
      </p:sp>
      <p:sp>
        <p:nvSpPr>
          <p:cNvPr id="28674" name="Текст 6"/>
          <p:cNvSpPr>
            <a:spLocks noGrp="1"/>
          </p:cNvSpPr>
          <p:nvPr>
            <p:ph type="body" sz="half" idx="2"/>
          </p:nvPr>
        </p:nvSpPr>
        <p:spPr>
          <a:xfrm>
            <a:off x="250825" y="1989138"/>
            <a:ext cx="3744913" cy="4392612"/>
          </a:xfrm>
        </p:spPr>
        <p:txBody>
          <a:bodyPr anchor="ctr"/>
          <a:lstStyle/>
          <a:p>
            <a:pPr eaLnBrk="1" hangingPunct="1">
              <a:lnSpc>
                <a:spcPct val="90000"/>
              </a:lnSpc>
            </a:pPr>
            <a:r>
              <a:rPr lang="ru-RU" sz="2400" b="1" smtClean="0">
                <a:latin typeface="Times New Roman" pitchFamily="18" charset="0"/>
                <a:cs typeface="Times New Roman" pitchFamily="18" charset="0"/>
              </a:rPr>
              <a:t>Если у вас есть подозрения по поводу себя или членов вашей семьи на предмет заражения, лучше пройти обследование. </a:t>
            </a:r>
          </a:p>
          <a:p>
            <a:pPr eaLnBrk="1" hangingPunct="1">
              <a:lnSpc>
                <a:spcPct val="90000"/>
              </a:lnSpc>
            </a:pPr>
            <a:r>
              <a:rPr lang="ru-RU" sz="2400" b="1" smtClean="0">
                <a:latin typeface="Times New Roman" pitchFamily="18" charset="0"/>
                <a:cs typeface="Times New Roman" pitchFamily="18" charset="0"/>
              </a:rPr>
              <a:t>А если ваши сомнения подтвердились, помните, что лучше всего избавляться от паразитов в содружестве с врачом.</a:t>
            </a:r>
          </a:p>
        </p:txBody>
      </p:sp>
      <p:pic>
        <p:nvPicPr>
          <p:cNvPr id="28675" name="Объект 3"/>
          <p:cNvPicPr>
            <a:picLocks noGrp="1" noChangeAspect="1"/>
          </p:cNvPicPr>
          <p:nvPr>
            <p:ph idx="1"/>
          </p:nvPr>
        </p:nvPicPr>
        <p:blipFill>
          <a:blip r:embed="rId2"/>
          <a:srcRect/>
          <a:stretch>
            <a:fillRect/>
          </a:stretch>
        </p:blipFill>
        <p:spPr>
          <a:xfrm>
            <a:off x="4364038" y="2133600"/>
            <a:ext cx="3919537" cy="4248150"/>
          </a:xfrm>
        </p:spPr>
      </p:pic>
    </p:spTree>
  </p:cSld>
  <p:clrMapOvr>
    <a:masterClrMapping/>
  </p:clrMapOvr>
  <p:transition spd="slow">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827584" y="2204864"/>
            <a:ext cx="6512511" cy="1143000"/>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sz="4000" dirty="0" smtClean="0"/>
              <a:t>СПАСИБО ЗА ВНИМАНИЕ!</a:t>
            </a:r>
            <a:endParaRPr lang="ru-RU" sz="4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Объект 2"/>
          <p:cNvSpPr>
            <a:spLocks noGrp="1"/>
          </p:cNvSpPr>
          <p:nvPr>
            <p:ph sz="quarter" idx="13"/>
          </p:nvPr>
        </p:nvSpPr>
        <p:spPr>
          <a:xfrm>
            <a:off x="1143000" y="731838"/>
            <a:ext cx="6958013" cy="5073650"/>
          </a:xfrm>
        </p:spPr>
        <p:txBody>
          <a:bodyPr anchor="ctr"/>
          <a:lstStyle/>
          <a:p>
            <a:pPr marL="44450" indent="0" eaLnBrk="1" hangingPunct="1">
              <a:buFont typeface="Georgia" pitchFamily="18" charset="0"/>
              <a:buNone/>
            </a:pPr>
            <a:r>
              <a:rPr lang="ru-RU" sz="2800" b="1" smtClean="0">
                <a:latin typeface="Times New Roman" pitchFamily="18" charset="0"/>
                <a:cs typeface="Times New Roman" pitchFamily="18" charset="0"/>
              </a:rPr>
              <a:t>Кишечные паразитозы</a:t>
            </a:r>
            <a:r>
              <a:rPr lang="ru-RU" sz="2800" smtClean="0">
                <a:latin typeface="Times New Roman" pitchFamily="18" charset="0"/>
                <a:cs typeface="Times New Roman" pitchFamily="18" charset="0"/>
              </a:rPr>
              <a:t> - группа заболеваний, вызываемых паразитированием в кишечнике гельминтов и простейших.</a:t>
            </a:r>
            <a:endParaRPr lang="ru-RU" sz="2800" i="1" smtClean="0">
              <a:latin typeface="Times New Roman" pitchFamily="18" charset="0"/>
              <a:cs typeface="Times New Roman" pitchFamily="18" charset="0"/>
            </a:endParaRPr>
          </a:p>
          <a:p>
            <a:pPr marL="44450" indent="0" eaLnBrk="1" hangingPunct="1">
              <a:buFont typeface="Georgia" pitchFamily="18" charset="0"/>
              <a:buNone/>
            </a:pPr>
            <a:r>
              <a:rPr lang="ru-RU" sz="2800" smtClean="0">
                <a:latin typeface="Times New Roman" pitchFamily="18" charset="0"/>
                <a:cs typeface="Times New Roman" pitchFamily="18" charset="0"/>
              </a:rPr>
              <a:t>Кишечные паразитозы очень часто встречаются у детей. Пик заболеваемости приходится на возраст 7-12 лет.</a:t>
            </a:r>
          </a:p>
        </p:txBody>
      </p:sp>
    </p:spTree>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Объект 12"/>
          <p:cNvSpPr>
            <a:spLocks noGrp="1"/>
          </p:cNvSpPr>
          <p:nvPr>
            <p:ph sz="quarter" idx="13"/>
          </p:nvPr>
        </p:nvSpPr>
        <p:spPr>
          <a:xfrm rot="10800000" flipV="1">
            <a:off x="539750" y="765175"/>
            <a:ext cx="7561263" cy="5327650"/>
          </a:xfrm>
        </p:spPr>
        <p:txBody>
          <a:bodyPr anchor="ctr"/>
          <a:lstStyle/>
          <a:p>
            <a:pPr marL="44450" indent="0">
              <a:buFont typeface="Georgia" pitchFamily="18" charset="0"/>
              <a:buNone/>
            </a:pPr>
            <a:r>
              <a:rPr lang="ru-RU" sz="2400" smtClean="0">
                <a:solidFill>
                  <a:srgbClr val="FF3300"/>
                </a:solidFill>
                <a:latin typeface="Times New Roman" pitchFamily="18" charset="0"/>
              </a:rPr>
              <a:t>Паразитизм  (лат. </a:t>
            </a:r>
            <a:r>
              <a:rPr lang="en-US" sz="2400" smtClean="0">
                <a:solidFill>
                  <a:srgbClr val="FF3300"/>
                </a:solidFill>
                <a:latin typeface="Times New Roman" pitchFamily="18" charset="0"/>
              </a:rPr>
              <a:t>para</a:t>
            </a:r>
            <a:r>
              <a:rPr lang="ru-RU" sz="2400" smtClean="0">
                <a:solidFill>
                  <a:srgbClr val="FF3300"/>
                </a:solidFill>
                <a:latin typeface="Times New Roman" pitchFamily="18" charset="0"/>
              </a:rPr>
              <a:t> - около, </a:t>
            </a:r>
            <a:r>
              <a:rPr lang="en-US" sz="2400" smtClean="0">
                <a:solidFill>
                  <a:srgbClr val="FF3300"/>
                </a:solidFill>
                <a:latin typeface="Times New Roman" pitchFamily="18" charset="0"/>
              </a:rPr>
              <a:t>sitos</a:t>
            </a:r>
            <a:r>
              <a:rPr lang="ru-RU" sz="2400" smtClean="0">
                <a:solidFill>
                  <a:srgbClr val="FF3300"/>
                </a:solidFill>
                <a:latin typeface="Times New Roman" pitchFamily="18" charset="0"/>
              </a:rPr>
              <a:t> - питание)</a:t>
            </a:r>
            <a:r>
              <a:rPr lang="en-US" sz="2400" smtClean="0">
                <a:solidFill>
                  <a:srgbClr val="FF3300"/>
                </a:solidFill>
                <a:latin typeface="Times New Roman" pitchFamily="18" charset="0"/>
              </a:rPr>
              <a:t> -</a:t>
            </a:r>
            <a:endParaRPr lang="ru-RU" sz="2400" smtClean="0">
              <a:solidFill>
                <a:srgbClr val="FF3300"/>
              </a:solidFill>
              <a:latin typeface="Times New Roman" pitchFamily="18" charset="0"/>
            </a:endParaRPr>
          </a:p>
          <a:p>
            <a:pPr marL="44450" indent="0">
              <a:buFont typeface="Georgia" pitchFamily="18" charset="0"/>
              <a:buNone/>
            </a:pPr>
            <a:r>
              <a:rPr lang="ru-RU" sz="2400" smtClean="0">
                <a:solidFill>
                  <a:schemeClr val="tx1"/>
                </a:solidFill>
                <a:latin typeface="Times New Roman" pitchFamily="18" charset="0"/>
              </a:rPr>
              <a:t>форма взаимоотношений двух организмов, принадлежащих к разным видам, носящая антагонистический характер, при которой  организм одного вида (паразит), поселяясь на или в теле организма другого вида (хозяин), использует его в качестве среды обитания и источника питания, причиняя последнему вред</a:t>
            </a:r>
          </a:p>
          <a:p>
            <a:pPr marL="365125" lvl="1" indent="0" eaLnBrk="1" hangingPunct="1">
              <a:buFont typeface="Georgia" pitchFamily="18" charset="0"/>
              <a:buNone/>
            </a:pPr>
            <a:endParaRPr lang="ru-RU" sz="2400" smtClean="0">
              <a:solidFill>
                <a:schemeClr val="tx1"/>
              </a:solidFill>
              <a:latin typeface="Times New Roman" pitchFamily="18" charset="0"/>
              <a:cs typeface="Times New Roman" pitchFamily="18" charset="0"/>
            </a:endParaRPr>
          </a:p>
        </p:txBody>
      </p:sp>
    </p:spTree>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96752"/>
            <a:ext cx="5184576" cy="4392488"/>
          </a:xfrm>
        </p:spPr>
        <p:txBody>
          <a:bodyPr/>
          <a:lstStyle/>
          <a:p>
            <a:pPr marL="0" indent="0" algn="l" eaLnBrk="1" fontAlgn="auto" hangingPunct="1">
              <a:spcAft>
                <a:spcPts val="0"/>
              </a:spcAft>
              <a:buClr>
                <a:schemeClr val="accent6">
                  <a:lumMod val="75000"/>
                </a:schemeClr>
              </a:buClr>
              <a:buFont typeface="Georgia" pitchFamily="18" charset="0"/>
              <a:buNone/>
              <a:defRPr/>
            </a:pPr>
            <a:r>
              <a:rPr lang="ru-RU" sz="2800" b="0" dirty="0" smtClean="0">
                <a:effectLst/>
                <a:latin typeface="Times New Roman" pitchFamily="18" charset="0"/>
                <a:cs typeface="Times New Roman" pitchFamily="18" charset="0"/>
              </a:rPr>
              <a:t>Паразиты </a:t>
            </a:r>
            <a:r>
              <a:rPr lang="ru-RU" sz="2800" b="0" dirty="0">
                <a:effectLst/>
                <a:latin typeface="Times New Roman" pitchFamily="18" charset="0"/>
                <a:cs typeface="Times New Roman" pitchFamily="18" charset="0"/>
              </a:rPr>
              <a:t>проходят сложный цикл развития: иногда им требуется смена 2-3 хозяев, организм которых является промежуточным (гельминт проходит личиночные стадии) или окончательным (гельминт становится половозрелым, инвазионным). Паразиты вызывают ослабление и истощение организма хозяина, вызывают ряд заболеваний.</a:t>
            </a:r>
            <a:br>
              <a:rPr lang="ru-RU" sz="2800" b="0" dirty="0">
                <a:effectLst/>
                <a:latin typeface="Times New Roman" pitchFamily="18" charset="0"/>
                <a:cs typeface="Times New Roman" pitchFamily="18" charset="0"/>
              </a:rPr>
            </a:br>
            <a:endParaRPr lang="ru-RU" sz="2800" b="0" dirty="0">
              <a:latin typeface="Times New Roman" pitchFamily="18" charset="0"/>
              <a:cs typeface="Times New Roman" pitchFamily="18" charset="0"/>
            </a:endParaRPr>
          </a:p>
        </p:txBody>
      </p:sp>
      <p:pic>
        <p:nvPicPr>
          <p:cNvPr id="18434" name="Объект 3"/>
          <p:cNvPicPr>
            <a:picLocks noGrp="1" noChangeAspect="1"/>
          </p:cNvPicPr>
          <p:nvPr>
            <p:ph sz="quarter" idx="13"/>
          </p:nvPr>
        </p:nvPicPr>
        <p:blipFill>
          <a:blip r:embed="rId3"/>
          <a:srcRect/>
          <a:stretch>
            <a:fillRect/>
          </a:stretch>
        </p:blipFill>
        <p:spPr>
          <a:xfrm>
            <a:off x="5357813" y="2500313"/>
            <a:ext cx="3613150" cy="3887787"/>
          </a:xfrm>
        </p:spPr>
      </p:pic>
    </p:spTree>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7" y="692696"/>
            <a:ext cx="7190184" cy="1224136"/>
          </a:xfrm>
        </p:spPr>
        <p:txBody>
          <a:bodyPr/>
          <a:lstStyle/>
          <a:p>
            <a:pPr marL="0" indent="0" algn="l" eaLnBrk="1" fontAlgn="auto" hangingPunct="1">
              <a:spcAft>
                <a:spcPts val="0"/>
              </a:spcAft>
              <a:buClr>
                <a:schemeClr val="accent6">
                  <a:lumMod val="75000"/>
                </a:schemeClr>
              </a:buClr>
              <a:buFont typeface="Georgia" pitchFamily="18" charset="0"/>
              <a:buNone/>
              <a:defRPr/>
            </a:pPr>
            <a:r>
              <a:rPr lang="ru-RU" sz="5400" dirty="0">
                <a:gradFill>
                  <a:gsLst>
                    <a:gs pos="0">
                      <a:prstClr val="black"/>
                    </a:gs>
                    <a:gs pos="40000">
                      <a:prstClr val="black">
                        <a:lumMod val="75000"/>
                        <a:lumOff val="25000"/>
                      </a:prstClr>
                    </a:gs>
                    <a:gs pos="100000">
                      <a:srgbClr val="212745">
                        <a:alpha val="65000"/>
                      </a:srgbClr>
                    </a:gs>
                  </a:gsLst>
                  <a:lin ang="5400000" scaled="0"/>
                </a:gradFill>
              </a:rPr>
              <a:t>ВОСЕМЬ ПРАВИЛ ПРОФИЛАКТИКИ ПАРАЗИТОЗОВ</a:t>
            </a:r>
            <a:r>
              <a:rPr lang="ru-RU" sz="2000" dirty="0" smtClean="0"/>
              <a:t> </a:t>
            </a:r>
            <a:endParaRPr lang="ru-RU" sz="2000" dirty="0"/>
          </a:p>
        </p:txBody>
      </p:sp>
    </p:spTree>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ПЕРВОЕ ПРАВИЛО</a:t>
            </a:r>
            <a:endParaRPr lang="ru-RU" dirty="0"/>
          </a:p>
        </p:txBody>
      </p:sp>
      <p:sp>
        <p:nvSpPr>
          <p:cNvPr id="21506" name="Текст 6"/>
          <p:cNvSpPr>
            <a:spLocks noGrp="1"/>
          </p:cNvSpPr>
          <p:nvPr>
            <p:ph type="body" sz="half" idx="2"/>
          </p:nvPr>
        </p:nvSpPr>
        <p:spPr>
          <a:xfrm>
            <a:off x="250825" y="1700213"/>
            <a:ext cx="4176713" cy="4681537"/>
          </a:xfrm>
        </p:spPr>
        <p:txBody>
          <a:bodyPr/>
          <a:lstStyle/>
          <a:p>
            <a:pPr eaLnBrk="1" hangingPunct="1"/>
            <a:r>
              <a:rPr lang="ru-RU" sz="2400" b="1" smtClean="0">
                <a:latin typeface="Arial" charset="0"/>
              </a:rPr>
              <a:t>Первая заповедь профилактики – МОЙ РУКИ с мылом! И не только перед едой. </a:t>
            </a:r>
          </a:p>
          <a:p>
            <a:pPr eaLnBrk="1" hangingPunct="1"/>
            <a:r>
              <a:rPr lang="ru-RU" sz="2400" b="1" smtClean="0">
                <a:latin typeface="Arial" charset="0"/>
              </a:rPr>
              <a:t>Ведь заразиться проще простого. Заразны клавиатура, ручки дверей, поручни в автобусе и так далее. </a:t>
            </a:r>
          </a:p>
          <a:p>
            <a:pPr eaLnBrk="1" hangingPunct="1"/>
            <a:r>
              <a:rPr lang="ru-RU" sz="2400" b="1" smtClean="0">
                <a:latin typeface="Arial" charset="0"/>
              </a:rPr>
              <a:t>И просто невозможно все это обработать хлоркой.</a:t>
            </a:r>
            <a:r>
              <a:rPr lang="ru-RU" sz="2400" b="1" smtClean="0">
                <a:latin typeface="Times New Roman" pitchFamily="18" charset="0"/>
              </a:rPr>
              <a:t> </a:t>
            </a:r>
          </a:p>
        </p:txBody>
      </p:sp>
      <p:pic>
        <p:nvPicPr>
          <p:cNvPr id="21507" name="Объект 9"/>
          <p:cNvPicPr>
            <a:picLocks noGrp="1" noChangeAspect="1"/>
          </p:cNvPicPr>
          <p:nvPr>
            <p:ph idx="1"/>
          </p:nvPr>
        </p:nvPicPr>
        <p:blipFill>
          <a:blip r:embed="rId2"/>
          <a:srcRect/>
          <a:stretch>
            <a:fillRect/>
          </a:stretch>
        </p:blipFill>
        <p:spPr>
          <a:xfrm>
            <a:off x="4932363" y="1900238"/>
            <a:ext cx="3986212" cy="3832225"/>
          </a:xfrm>
        </p:spPr>
      </p:pic>
    </p:spTree>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ВТОРОЕ ПРАВИЛО</a:t>
            </a:r>
            <a:endParaRPr lang="ru-RU" dirty="0"/>
          </a:p>
        </p:txBody>
      </p:sp>
      <p:sp>
        <p:nvSpPr>
          <p:cNvPr id="22530" name="Текст 6"/>
          <p:cNvSpPr>
            <a:spLocks noGrp="1"/>
          </p:cNvSpPr>
          <p:nvPr>
            <p:ph type="body" sz="half" idx="2"/>
          </p:nvPr>
        </p:nvSpPr>
        <p:spPr>
          <a:xfrm>
            <a:off x="250825" y="1700213"/>
            <a:ext cx="4176713" cy="4681537"/>
          </a:xfrm>
        </p:spPr>
        <p:txBody>
          <a:bodyPr/>
          <a:lstStyle/>
          <a:p>
            <a:pPr eaLnBrk="1" hangingPunct="1"/>
            <a:r>
              <a:rPr lang="ru-RU" sz="2000" b="1" smtClean="0"/>
              <a:t> </a:t>
            </a:r>
            <a:r>
              <a:rPr lang="ru-RU" sz="2400" b="1" smtClean="0">
                <a:latin typeface="Arial" charset="0"/>
              </a:rPr>
              <a:t>Мыть надо не только руки, но и фрукты, и овощи, и зелень. </a:t>
            </a:r>
            <a:endParaRPr lang="en-US" sz="2400" b="1" smtClean="0">
              <a:latin typeface="Arial" charset="0"/>
            </a:endParaRPr>
          </a:p>
          <a:p>
            <a:pPr eaLnBrk="1" hangingPunct="1"/>
            <a:endParaRPr lang="ru-RU" sz="2400" b="1" smtClean="0">
              <a:latin typeface="Arial" charset="0"/>
            </a:endParaRPr>
          </a:p>
          <a:p>
            <a:pPr eaLnBrk="1" hangingPunct="1"/>
            <a:r>
              <a:rPr lang="ru-RU" sz="2400" b="1" smtClean="0">
                <a:latin typeface="Arial" charset="0"/>
              </a:rPr>
              <a:t>Причем это касается не только продуктов с магазина, но и со своей грядки. </a:t>
            </a:r>
          </a:p>
        </p:txBody>
      </p:sp>
      <p:pic>
        <p:nvPicPr>
          <p:cNvPr id="22531" name="Объект 2"/>
          <p:cNvPicPr>
            <a:picLocks noGrp="1" noChangeAspect="1"/>
          </p:cNvPicPr>
          <p:nvPr>
            <p:ph idx="1"/>
          </p:nvPr>
        </p:nvPicPr>
        <p:blipFill>
          <a:blip r:embed="rId2"/>
          <a:srcRect/>
          <a:stretch>
            <a:fillRect/>
          </a:stretch>
        </p:blipFill>
        <p:spPr>
          <a:xfrm>
            <a:off x="5148263" y="3068638"/>
            <a:ext cx="3071812" cy="2305050"/>
          </a:xfrm>
        </p:spPr>
      </p:pic>
      <p:pic>
        <p:nvPicPr>
          <p:cNvPr id="22532" name="Рисунок 3"/>
          <p:cNvPicPr>
            <a:picLocks noChangeAspect="1"/>
          </p:cNvPicPr>
          <p:nvPr/>
        </p:nvPicPr>
        <p:blipFill>
          <a:blip r:embed="rId3"/>
          <a:srcRect/>
          <a:stretch>
            <a:fillRect/>
          </a:stretch>
        </p:blipFill>
        <p:spPr bwMode="auto">
          <a:xfrm>
            <a:off x="4356100" y="2205038"/>
            <a:ext cx="4473575" cy="3354387"/>
          </a:xfrm>
          <a:prstGeom prst="rect">
            <a:avLst/>
          </a:prstGeom>
          <a:noFill/>
          <a:ln w="9525">
            <a:noFill/>
            <a:miter lim="800000"/>
            <a:headEnd/>
            <a:tailEnd/>
          </a:ln>
        </p:spPr>
      </p:pic>
    </p:spTree>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ТРЕТЬЕ ПРАВИЛО</a:t>
            </a:r>
            <a:endParaRPr lang="ru-RU" dirty="0"/>
          </a:p>
        </p:txBody>
      </p:sp>
      <p:sp>
        <p:nvSpPr>
          <p:cNvPr id="23554" name="Текст 6"/>
          <p:cNvSpPr>
            <a:spLocks noGrp="1"/>
          </p:cNvSpPr>
          <p:nvPr>
            <p:ph type="body" sz="half" idx="2"/>
          </p:nvPr>
        </p:nvSpPr>
        <p:spPr>
          <a:xfrm>
            <a:off x="250825" y="2133600"/>
            <a:ext cx="4176713" cy="4248150"/>
          </a:xfrm>
        </p:spPr>
        <p:txBody>
          <a:bodyPr/>
          <a:lstStyle/>
          <a:p>
            <a:pPr eaLnBrk="1" hangingPunct="1"/>
            <a:r>
              <a:rPr lang="ru-RU" sz="2800" b="1" smtClean="0">
                <a:latin typeface="Arial" charset="0"/>
              </a:rPr>
              <a:t>Не грызите ногти, карандаши и прочие несъедобные вещи.</a:t>
            </a:r>
          </a:p>
        </p:txBody>
      </p:sp>
      <p:pic>
        <p:nvPicPr>
          <p:cNvPr id="23555" name="Объект 8"/>
          <p:cNvPicPr>
            <a:picLocks noGrp="1" noChangeAspect="1"/>
          </p:cNvPicPr>
          <p:nvPr>
            <p:ph idx="1"/>
          </p:nvPr>
        </p:nvPicPr>
        <p:blipFill>
          <a:blip r:embed="rId2"/>
          <a:srcRect/>
          <a:stretch>
            <a:fillRect/>
          </a:stretch>
        </p:blipFill>
        <p:spPr>
          <a:xfrm>
            <a:off x="5581650" y="2781300"/>
            <a:ext cx="3087688" cy="3925888"/>
          </a:xfrm>
        </p:spPr>
      </p:pic>
    </p:spTree>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332657"/>
            <a:ext cx="7920880" cy="1080119"/>
          </a:xfrm>
        </p:spPr>
        <p:txBody>
          <a:bodyPr/>
          <a:lstStyle/>
          <a:p>
            <a:pPr marL="0" indent="0" algn="ctr" eaLnBrk="1" fontAlgn="auto" hangingPunct="1">
              <a:spcAft>
                <a:spcPts val="0"/>
              </a:spcAft>
              <a:buClr>
                <a:schemeClr val="accent6">
                  <a:lumMod val="75000"/>
                </a:schemeClr>
              </a:buClr>
              <a:buFont typeface="Georgia" pitchFamily="18" charset="0"/>
              <a:buNone/>
              <a:defRPr/>
            </a:pPr>
            <a:r>
              <a:rPr lang="ru-RU" dirty="0" smtClean="0"/>
              <a:t>ЧЕТВЁРТОЕ ПРАВИЛО</a:t>
            </a:r>
            <a:endParaRPr lang="ru-RU" dirty="0"/>
          </a:p>
        </p:txBody>
      </p:sp>
      <p:sp>
        <p:nvSpPr>
          <p:cNvPr id="24578" name="Текст 6"/>
          <p:cNvSpPr>
            <a:spLocks noGrp="1"/>
          </p:cNvSpPr>
          <p:nvPr>
            <p:ph type="body" sz="half" idx="2"/>
          </p:nvPr>
        </p:nvSpPr>
        <p:spPr>
          <a:xfrm>
            <a:off x="250825" y="2205038"/>
            <a:ext cx="3744913" cy="4176712"/>
          </a:xfrm>
        </p:spPr>
        <p:txBody>
          <a:bodyPr/>
          <a:lstStyle/>
          <a:p>
            <a:pPr eaLnBrk="1" hangingPunct="1"/>
            <a:r>
              <a:rPr lang="ru-RU" sz="2800" b="1" smtClean="0"/>
              <a:t>Не ешьте сырую рыбу или плохо прожаренную.</a:t>
            </a:r>
          </a:p>
        </p:txBody>
      </p:sp>
      <p:pic>
        <p:nvPicPr>
          <p:cNvPr id="24579" name="Объект 2"/>
          <p:cNvPicPr>
            <a:picLocks noGrp="1" noChangeAspect="1"/>
          </p:cNvPicPr>
          <p:nvPr>
            <p:ph idx="1"/>
          </p:nvPr>
        </p:nvPicPr>
        <p:blipFill>
          <a:blip r:embed="rId2"/>
          <a:srcRect/>
          <a:stretch>
            <a:fillRect/>
          </a:stretch>
        </p:blipFill>
        <p:spPr>
          <a:xfrm>
            <a:off x="4156075" y="2379663"/>
            <a:ext cx="4664075" cy="3497262"/>
          </a:xfrm>
        </p:spPr>
      </p:pic>
    </p:spTree>
  </p:cSld>
  <p:clrMapOvr>
    <a:masterClrMapping/>
  </p:clrMapOvr>
  <p:transition spd="slow">
    <p:pull/>
  </p:transition>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408</TotalTime>
  <Words>322</Words>
  <Application>Microsoft Office PowerPoint</Application>
  <PresentationFormat>Экран (4:3)</PresentationFormat>
  <Paragraphs>25</Paragraphs>
  <Slides>14</Slides>
  <Notes>3</Notes>
  <HiddenSlides>0</HiddenSlides>
  <MMClips>0</MMClips>
  <ScaleCrop>false</ScaleCrop>
  <HeadingPairs>
    <vt:vector size="6" baseType="variant">
      <vt:variant>
        <vt:lpstr>Использованные шрифты</vt:lpstr>
      </vt:variant>
      <vt:variant>
        <vt:i4>5</vt:i4>
      </vt:variant>
      <vt:variant>
        <vt:lpstr>Шаблон оформления</vt:lpstr>
      </vt:variant>
      <vt:variant>
        <vt:i4>4</vt:i4>
      </vt:variant>
      <vt:variant>
        <vt:lpstr>Заголовки слайдов</vt:lpstr>
      </vt:variant>
      <vt:variant>
        <vt:i4>14</vt:i4>
      </vt:variant>
    </vt:vector>
  </HeadingPairs>
  <TitlesOfParts>
    <vt:vector size="23" baseType="lpstr">
      <vt:lpstr>Arial</vt:lpstr>
      <vt:lpstr>Trebuchet MS</vt:lpstr>
      <vt:lpstr>Georgia</vt:lpstr>
      <vt:lpstr>Calibri</vt:lpstr>
      <vt:lpstr>Times New Roman</vt:lpstr>
      <vt:lpstr>Воздушный поток</vt:lpstr>
      <vt:lpstr>Воздушный поток</vt:lpstr>
      <vt:lpstr>Воздушный поток</vt:lpstr>
      <vt:lpstr>Воздушный поток</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ВОСЕМЬ ПРАВИЛ ПРОФИЛАКТИКИ ПАРАЗИТОЗОВ</dc:title>
  <dc:creator>Воронин</dc:creator>
  <cp:lastModifiedBy>Admin</cp:lastModifiedBy>
  <cp:revision>27</cp:revision>
  <dcterms:created xsi:type="dcterms:W3CDTF">2014-11-06T13:29:08Z</dcterms:created>
  <dcterms:modified xsi:type="dcterms:W3CDTF">2014-12-02T12:40:50Z</dcterms:modified>
</cp:coreProperties>
</file>